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8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Me llamo _________ Clase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802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/>
            </a:r>
            <a:b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La fecha es el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28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de </a:t>
            </a:r>
            <a:r>
              <a:rPr lang="en-US" sz="3200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noviembre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del 2017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5344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Proposito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# 27: </a:t>
            </a:r>
            <a:r>
              <a:rPr lang="en-US" dirty="0" smtClean="0">
                <a:latin typeface="Comic Sans MS" panose="030F0702030302020204" pitchFamily="66" charset="0"/>
              </a:rPr>
              <a:t>¿</a:t>
            </a:r>
            <a:r>
              <a:rPr lang="en-US" dirty="0" err="1" smtClean="0">
                <a:latin typeface="Comic Sans MS" panose="030F0702030302020204" pitchFamily="66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listo</a:t>
            </a:r>
            <a:r>
              <a:rPr lang="en-US" dirty="0" smtClean="0">
                <a:latin typeface="Comic Sans MS" panose="030F0702030302020204" pitchFamily="66" charset="0"/>
              </a:rPr>
              <a:t> para la </a:t>
            </a:r>
            <a:r>
              <a:rPr lang="en-US" dirty="0" err="1" smtClean="0">
                <a:latin typeface="Comic Sans MS" panose="030F0702030302020204" pitchFamily="66" charset="0"/>
              </a:rPr>
              <a:t>prueba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Estar</a:t>
            </a:r>
            <a:r>
              <a:rPr lang="en-US" dirty="0" smtClean="0">
                <a:latin typeface="Comic Sans MS" panose="030F0702030302020204" pitchFamily="66" charset="0"/>
              </a:rPr>
              <a:t>?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L.O: To review for the “</a:t>
            </a:r>
            <a:r>
              <a:rPr lang="en-US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ser</a:t>
            </a: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/ “</a:t>
            </a:r>
            <a:r>
              <a:rPr lang="en-US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estar</a:t>
            </a: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quiz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Actividad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Inicial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Copia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responde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u="sng" dirty="0" err="1" smtClean="0">
                <a:latin typeface="Comic Sans MS" panose="030F0702030302020204" pitchFamily="66" charset="0"/>
              </a:rPr>
              <a:t>Ejercicio</a:t>
            </a:r>
            <a:r>
              <a:rPr lang="en-US" u="sng" dirty="0" smtClean="0">
                <a:latin typeface="Comic Sans MS" panose="030F0702030302020204" pitchFamily="66" charset="0"/>
              </a:rPr>
              <a:t> 10</a:t>
            </a:r>
            <a:r>
              <a:rPr lang="en-US" dirty="0" smtClean="0">
                <a:latin typeface="Comic Sans MS" panose="030F0702030302020204" pitchFamily="66" charset="0"/>
              </a:rPr>
              <a:t> p. 208</a:t>
            </a: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68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Ejercicos</a:t>
            </a:r>
            <a:endParaRPr lang="en-US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5259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TEXTO:</a:t>
            </a:r>
          </a:p>
          <a:p>
            <a:pPr lvl="1"/>
            <a:r>
              <a:rPr lang="en-US" dirty="0" err="1" smtClean="0">
                <a:latin typeface="Comic Sans MS" panose="030F0702030302020204" pitchFamily="66" charset="0"/>
              </a:rPr>
              <a:t>Copia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responde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u="sng" dirty="0" err="1" smtClean="0">
                <a:latin typeface="Comic Sans MS" panose="030F0702030302020204" pitchFamily="66" charset="0"/>
              </a:rPr>
              <a:t>Ejercicio</a:t>
            </a:r>
            <a:r>
              <a:rPr lang="en-US" u="sng" dirty="0" smtClean="0">
                <a:latin typeface="Comic Sans MS" panose="030F0702030302020204" pitchFamily="66" charset="0"/>
              </a:rPr>
              <a:t> 11 &amp; 12</a:t>
            </a:r>
            <a:r>
              <a:rPr lang="en-US" dirty="0" smtClean="0">
                <a:latin typeface="Comic Sans MS" panose="030F0702030302020204" pitchFamily="66" charset="0"/>
              </a:rPr>
              <a:t> p. 208</a:t>
            </a:r>
            <a:endParaRPr lang="en-US" dirty="0"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WORKBOOK:</a:t>
            </a:r>
          </a:p>
          <a:p>
            <a:pPr lvl="1"/>
            <a:r>
              <a:rPr lang="en-US" dirty="0" err="1">
                <a:latin typeface="Comic Sans MS" panose="030F0702030302020204" pitchFamily="66" charset="0"/>
              </a:rPr>
              <a:t>Completa</a:t>
            </a:r>
            <a:r>
              <a:rPr lang="en-US" dirty="0">
                <a:latin typeface="Comic Sans MS" panose="030F0702030302020204" pitchFamily="66" charset="0"/>
              </a:rPr>
              <a:t> p. 6.9 &amp; 6.11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QUIZ 3: </a:t>
            </a:r>
            <a:r>
              <a:rPr lang="en-US" dirty="0" err="1" smtClean="0">
                <a:latin typeface="Comic Sans MS" panose="030F0702030302020204" pitchFamily="66" charset="0"/>
              </a:rPr>
              <a:t>Capitulo</a:t>
            </a:r>
            <a:r>
              <a:rPr lang="en-US" dirty="0" smtClean="0">
                <a:latin typeface="Comic Sans MS" panose="030F0702030302020204" pitchFamily="66" charset="0"/>
              </a:rPr>
              <a:t> 6 is on </a:t>
            </a:r>
            <a:r>
              <a:rPr lang="en-US" smtClean="0">
                <a:latin typeface="Comic Sans MS" panose="030F0702030302020204" pitchFamily="66" charset="0"/>
              </a:rPr>
              <a:t>NEXT WEEK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STUDY verbs SER and ESTAR.</a:t>
            </a: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PROPOSITO 25-27</a:t>
            </a:r>
          </a:p>
          <a:p>
            <a:pPr lvl="2"/>
            <a:r>
              <a:rPr lang="en-US" dirty="0" smtClean="0">
                <a:latin typeface="Comic Sans MS" panose="030F0702030302020204" pitchFamily="66" charset="0"/>
              </a:rPr>
              <a:t>Textbook p.206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12618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Tarea</a:t>
            </a:r>
            <a:r>
              <a:rPr lang="en-US" kern="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# 27</a:t>
            </a:r>
            <a:endParaRPr lang="en-US" kern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72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11620</TotalTime>
  <Words>91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Clase 802 La fecha es el 28 de noviembre del 2017</vt:lpstr>
      <vt:lpstr>Ejercicos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25</cp:revision>
  <cp:lastPrinted>2015-03-18T19:20:57Z</cp:lastPrinted>
  <dcterms:created xsi:type="dcterms:W3CDTF">2015-03-17T21:58:59Z</dcterms:created>
  <dcterms:modified xsi:type="dcterms:W3CDTF">2017-11-28T19:26:13Z</dcterms:modified>
</cp:coreProperties>
</file>